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CB3B4-B0AE-D5FC-1BC6-A1BED36A1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03BA85-1D67-FC9B-C779-233590632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3DD35-3C1A-4CB6-037E-A6949051C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F5-8C60-45DF-85ED-CA34ABF62F27}" type="datetimeFigureOut">
              <a:rPr lang="en-NL" smtClean="0"/>
              <a:t>19/06/2024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CABF7-6C36-089B-6DF8-DB7A0EBC2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EFA53-E7C3-3B5B-44E2-E4266860E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AF9CE-A898-46BF-A1E6-2B03493B44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277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6601B-8695-EC35-5FB1-0FD2554F4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EBC78-C5B2-F11D-B691-29F7529327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82293-5735-4E38-B601-CDC2825FD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F5-8C60-45DF-85ED-CA34ABF62F27}" type="datetimeFigureOut">
              <a:rPr lang="en-NL" smtClean="0"/>
              <a:t>19/06/2024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EEF85-3D66-715C-DA13-06828C90D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3D32B4-0570-01EA-AD87-DCE6135EB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AF9CE-A898-46BF-A1E6-2B03493B44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69723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D55B2D-B781-699B-3D29-88DC6903EA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24D48-D7A0-150A-00FA-7B0A7BF43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90157-2F83-593D-1AE5-A5F34A2C1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F5-8C60-45DF-85ED-CA34ABF62F27}" type="datetimeFigureOut">
              <a:rPr lang="en-NL" smtClean="0"/>
              <a:t>19/06/2024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7EF5B-F06B-7FAD-D543-110478680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1D2B6-9A09-6E8B-330E-1A1CB50DB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AF9CE-A898-46BF-A1E6-2B03493B44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3244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C2E7A-4A57-0608-3B42-DBD3BAB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117A0-5F5E-B126-21D0-50FA6782B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41E39-3599-9476-53E2-99E83E0AA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F5-8C60-45DF-85ED-CA34ABF62F27}" type="datetimeFigureOut">
              <a:rPr lang="en-NL" smtClean="0"/>
              <a:t>19/06/2024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4043D-67C1-FF73-6053-1FE9913E0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95481-2653-E964-F6A2-661E331C9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AF9CE-A898-46BF-A1E6-2B03493B44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35732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D585E-9923-E0DC-E14C-32AC1796F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FB8B0-38FF-BA13-E747-7AB3F324B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9FF8C-4E31-3F31-ED81-C699007F6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F5-8C60-45DF-85ED-CA34ABF62F27}" type="datetimeFigureOut">
              <a:rPr lang="en-NL" smtClean="0"/>
              <a:t>19/06/2024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086C9-CC08-E8D8-03BC-49D6B0413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D027-37FC-1E05-FD57-A88FEAA71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AF9CE-A898-46BF-A1E6-2B03493B44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9204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B3813-44A2-8DBB-89C9-3BBBB43D2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2CA0C-D7DC-D8F7-18FC-54F8FFBF5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487E8D-828E-B862-9E87-C53E5BC7E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90B8AB-E0DC-4B3E-9BBB-734FC629D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F5-8C60-45DF-85ED-CA34ABF62F27}" type="datetimeFigureOut">
              <a:rPr lang="en-NL" smtClean="0"/>
              <a:t>19/06/2024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E20316-C4B5-1DFF-0D1B-D990B320C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2F1D3E-DD6B-7D66-9D93-562FB7C3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AF9CE-A898-46BF-A1E6-2B03493B44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82232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38C0E-6F14-2CAB-0E47-4B6D122F1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51DA7-05E4-B2B9-7884-11583EBE5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267579-6985-B0AA-8E1E-D4F16DA33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BD5623-79BF-E67A-1D6B-8B7D45D0B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746B06-A5DF-31C1-65DF-DDB1BA9C53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FA22F5-C02E-CD52-9391-6E84B0777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F5-8C60-45DF-85ED-CA34ABF62F27}" type="datetimeFigureOut">
              <a:rPr lang="en-NL" smtClean="0"/>
              <a:t>19/06/2024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74721B-5038-F1F7-1056-82A319774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2C3C32-74C9-D5BB-E6B0-62E4ABA87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AF9CE-A898-46BF-A1E6-2B03493B44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5372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A4AA7-00EE-9107-584F-87B0D9E46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0ED92F-0564-4627-A8D9-E719360C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F5-8C60-45DF-85ED-CA34ABF62F27}" type="datetimeFigureOut">
              <a:rPr lang="en-NL" smtClean="0"/>
              <a:t>19/06/2024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7A4968-D383-3BD3-195E-0E6DBAFF0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DADC79-6F2A-F498-0BFA-5E75306EC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AF9CE-A898-46BF-A1E6-2B03493B44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4909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A08F88-ECFC-7776-E3B4-26A281237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F5-8C60-45DF-85ED-CA34ABF62F27}" type="datetimeFigureOut">
              <a:rPr lang="en-NL" smtClean="0"/>
              <a:t>19/06/2024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F7D586-4B7C-1435-8D84-9819F535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18E82-5FFA-4D41-7F58-C6737707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AF9CE-A898-46BF-A1E6-2B03493B44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0676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98A56-CF4C-6729-DF1D-05326B893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F105A-6A6A-C0FA-A731-18EAD411F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EF298A-BCA1-0C99-7DE0-961603F36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5543B1-0DF8-9D67-6C92-F8EE41D12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F5-8C60-45DF-85ED-CA34ABF62F27}" type="datetimeFigureOut">
              <a:rPr lang="en-NL" smtClean="0"/>
              <a:t>19/06/2024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3809A-30BA-85F7-1CA1-679E729E2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621BF-576E-20D1-40F5-7A663A127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AF9CE-A898-46BF-A1E6-2B03493B44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09877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D83C3-6963-A641-F214-4F63EBDA2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ECD245-A525-F474-DC21-A120EEEC8E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390390-3CFF-8557-ECBD-F9471FB9F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1B92D-1C1F-5CBB-14C9-D1F9EDB67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F5-8C60-45DF-85ED-CA34ABF62F27}" type="datetimeFigureOut">
              <a:rPr lang="en-NL" smtClean="0"/>
              <a:t>19/06/2024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C40B86-6CEA-DF26-F91C-1D8C02D8C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D99492-E009-B1E2-1A9D-D412914AC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AF9CE-A898-46BF-A1E6-2B03493B44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8302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73CA61-D159-C70B-651F-B4B7B15A0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9CD44E-DBC0-3046-EB3A-662E8997F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EAE69-A317-E3AB-C854-A3633A0847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992F5-8C60-45DF-85ED-CA34ABF62F27}" type="datetimeFigureOut">
              <a:rPr lang="en-NL" smtClean="0"/>
              <a:t>19/06/2024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45A5B-B0A0-1406-4BB5-DBFE1B8749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90305-442A-048F-32D2-283FFBBDF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AF9CE-A898-46BF-A1E6-2B03493B44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897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45C0745-CDA8-9EF3-D1FC-6B7497370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704" y="-8710"/>
            <a:ext cx="9700591" cy="68667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3A2A-1B7D-D8A6-8749-3AFEBFDD9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230845"/>
            <a:ext cx="9144000" cy="2387600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Book 2: the escape</a:t>
            </a:r>
            <a:endParaRPr lang="en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360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stone path leading to a cave with a gate&#10;&#10;Description automatically generated">
            <a:extLst>
              <a:ext uri="{FF2B5EF4-FFF2-40B4-BE49-F238E27FC236}">
                <a16:creationId xmlns:a16="http://schemas.microsoft.com/office/drawing/2014/main" id="{C09BF4C2-0505-7B4E-0F17-B0ADC243C6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2" b="11074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4A2A8AD-4BD7-91CF-4BA4-D0EEFC683123}"/>
              </a:ext>
            </a:extLst>
          </p:cNvPr>
          <p:cNvSpPr/>
          <p:nvPr/>
        </p:nvSpPr>
        <p:spPr>
          <a:xfrm>
            <a:off x="7576458" y="1688841"/>
            <a:ext cx="186612" cy="1586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406B25-E2A3-ADEC-A3AF-6EACF1A86C95}"/>
              </a:ext>
            </a:extLst>
          </p:cNvPr>
          <p:cNvSpPr txBox="1"/>
          <p:nvPr/>
        </p:nvSpPr>
        <p:spPr>
          <a:xfrm>
            <a:off x="7574934" y="1583485"/>
            <a:ext cx="172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" dirty="0">
                <a:solidFill>
                  <a:schemeClr val="bg1"/>
                </a:solidFill>
              </a:rPr>
              <a:t>Go </a:t>
            </a:r>
            <a:r>
              <a:rPr lang="en-GB" sz="100" dirty="0">
                <a:solidFill>
                  <a:schemeClr val="bg1"/>
                </a:solidFill>
                <a:hlinkClick r:id="rId3" action="ppaction://hlinksldjump"/>
              </a:rPr>
              <a:t>through</a:t>
            </a:r>
            <a:r>
              <a:rPr lang="en-GB" sz="100" dirty="0">
                <a:solidFill>
                  <a:schemeClr val="bg1"/>
                </a:solidFill>
              </a:rPr>
              <a:t> the door!!</a:t>
            </a:r>
            <a:endParaRPr lang="en-NL" sz="1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1DC73D-7571-BDEF-047E-3A0D09623448}"/>
              </a:ext>
            </a:extLst>
          </p:cNvPr>
          <p:cNvSpPr/>
          <p:nvPr/>
        </p:nvSpPr>
        <p:spPr>
          <a:xfrm>
            <a:off x="4991878" y="1576873"/>
            <a:ext cx="2472612" cy="7371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6E5011-90CB-E232-D5AE-B99F9B4E29D4}"/>
              </a:ext>
            </a:extLst>
          </p:cNvPr>
          <p:cNvSpPr txBox="1"/>
          <p:nvPr/>
        </p:nvSpPr>
        <p:spPr>
          <a:xfrm>
            <a:off x="5243804" y="1688841"/>
            <a:ext cx="2015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 back</a:t>
            </a:r>
            <a:endParaRPr lang="en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992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Content Placeholder 8" descr="A lake surrounded by trees">
            <a:extLst>
              <a:ext uri="{FF2B5EF4-FFF2-40B4-BE49-F238E27FC236}">
                <a16:creationId xmlns:a16="http://schemas.microsoft.com/office/drawing/2014/main" id="{DBF9016A-A6BA-AFF0-F286-7BBE6A683E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2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F752B3-8ADD-B3A7-45E4-E6F02840375D}"/>
              </a:ext>
            </a:extLst>
          </p:cNvPr>
          <p:cNvSpPr/>
          <p:nvPr/>
        </p:nvSpPr>
        <p:spPr>
          <a:xfrm>
            <a:off x="3788229" y="1371600"/>
            <a:ext cx="4030824" cy="108235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7F43C9-16B9-BA6F-3D7C-9B93363E6901}"/>
              </a:ext>
            </a:extLst>
          </p:cNvPr>
          <p:cNvSpPr txBox="1"/>
          <p:nvPr/>
        </p:nvSpPr>
        <p:spPr>
          <a:xfrm>
            <a:off x="3984171" y="1502229"/>
            <a:ext cx="3610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solidFill>
                  <a:schemeClr val="bg1"/>
                </a:solidFill>
              </a:rPr>
              <a:t>Congratulations, you’ve made it out!</a:t>
            </a:r>
            <a:endParaRPr lang="en-NL" sz="24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B25DF-D90E-C1E3-7EE3-1185EC256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Instructions: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8772F-292B-45E9-A2B9-9024D47A5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Balrog is after you, you must run! </a:t>
            </a:r>
          </a:p>
          <a:p>
            <a:r>
              <a:rPr lang="en-GB" dirty="0"/>
              <a:t>Gimli knows the way out. However, being a dwarf, he gets his directions all messed up when he’s frightened. </a:t>
            </a:r>
          </a:p>
          <a:p>
            <a:r>
              <a:rPr lang="en-GB" dirty="0"/>
              <a:t>He starts shouting where you need to go, but you start to doubt whether the instructions are formed correctly or not.</a:t>
            </a:r>
          </a:p>
          <a:p>
            <a:r>
              <a:rPr lang="en-GB" dirty="0"/>
              <a:t>Choose the direction you think is correct and try to escape!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472695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F4B278A-8FEA-C9E5-319D-1BF3138BC8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2034" y="0"/>
            <a:ext cx="12224034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DE1A567-97B4-CA08-7051-BC112AE994BE}"/>
              </a:ext>
            </a:extLst>
          </p:cNvPr>
          <p:cNvSpPr/>
          <p:nvPr/>
        </p:nvSpPr>
        <p:spPr>
          <a:xfrm>
            <a:off x="548951" y="3340359"/>
            <a:ext cx="2782078" cy="77444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B20EA5-D96E-C115-9052-BE5E3B403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951" y="3119017"/>
            <a:ext cx="2782078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Make a left</a:t>
            </a:r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61D0B1-723A-52FF-63C7-EDBE21731B54}"/>
              </a:ext>
            </a:extLst>
          </p:cNvPr>
          <p:cNvSpPr/>
          <p:nvPr/>
        </p:nvSpPr>
        <p:spPr>
          <a:xfrm>
            <a:off x="9358604" y="2360645"/>
            <a:ext cx="2341984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B94F2D-5469-E623-23FE-17634202DAD1}"/>
              </a:ext>
            </a:extLst>
          </p:cNvPr>
          <p:cNvSpPr txBox="1"/>
          <p:nvPr/>
        </p:nvSpPr>
        <p:spPr>
          <a:xfrm>
            <a:off x="9358604" y="2360645"/>
            <a:ext cx="2572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Take a right </a:t>
            </a:r>
            <a:endParaRPr lang="en-NL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598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82817-EE88-628D-D00E-0B9AC46B4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B81FD-5A9C-A87D-D806-32BFAAE3C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1026" name="Picture 2" descr="Lord of the Rings: Could the Balrog of Moria Fly?">
            <a:extLst>
              <a:ext uri="{FF2B5EF4-FFF2-40B4-BE49-F238E27FC236}">
                <a16:creationId xmlns:a16="http://schemas.microsoft.com/office/drawing/2014/main" id="{A61F3D93-CD17-EAA2-EA5F-DB85B7ECF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272652-59A0-B330-AC04-25DCC7A4B531}"/>
              </a:ext>
            </a:extLst>
          </p:cNvPr>
          <p:cNvSpPr txBox="1"/>
          <p:nvPr/>
        </p:nvSpPr>
        <p:spPr>
          <a:xfrm>
            <a:off x="1228725" y="6096000"/>
            <a:ext cx="99155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hlinkClick r:id="rId3" action="ppaction://hlinksldjump"/>
              </a:rPr>
              <a:t>Too bad, try again!</a:t>
            </a:r>
            <a:endParaRPr lang="en-NL" sz="3200" dirty="0"/>
          </a:p>
        </p:txBody>
      </p:sp>
    </p:spTree>
    <p:extLst>
      <p:ext uri="{BB962C8B-B14F-4D97-AF65-F5344CB8AC3E}">
        <p14:creationId xmlns:p14="http://schemas.microsoft.com/office/powerpoint/2010/main" val="1996105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unnel Road Caves – Reigate Caves">
            <a:extLst>
              <a:ext uri="{FF2B5EF4-FFF2-40B4-BE49-F238E27FC236}">
                <a16:creationId xmlns:a16="http://schemas.microsoft.com/office/drawing/2014/main" id="{276402A7-C357-55B9-3849-C1D66AE37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3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CEDB0CF-6BFD-702F-22ED-E530A53328C0}"/>
              </a:ext>
            </a:extLst>
          </p:cNvPr>
          <p:cNvSpPr/>
          <p:nvPr/>
        </p:nvSpPr>
        <p:spPr>
          <a:xfrm>
            <a:off x="1332722" y="4021494"/>
            <a:ext cx="3500535" cy="7651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5A151C-C0A1-7B91-5B5E-0A8E607C3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2722" y="3733476"/>
            <a:ext cx="409575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 right ahead</a:t>
            </a:r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75B05B-576B-1B36-EBEE-AB8F379ACA95}"/>
              </a:ext>
            </a:extLst>
          </p:cNvPr>
          <p:cNvSpPr/>
          <p:nvPr/>
        </p:nvSpPr>
        <p:spPr>
          <a:xfrm>
            <a:off x="6587412" y="2964035"/>
            <a:ext cx="4271866" cy="76944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E78D91-8DCC-452C-DF8E-8FF61AB5315E}"/>
              </a:ext>
            </a:extLst>
          </p:cNvPr>
          <p:cNvSpPr txBox="1"/>
          <p:nvPr/>
        </p:nvSpPr>
        <p:spPr>
          <a:xfrm>
            <a:off x="6587412" y="2964035"/>
            <a:ext cx="47586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 straight ahead</a:t>
            </a:r>
            <a:endParaRPr lang="en-NL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378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F8012A-8AD1-F02E-B228-AFA0897C13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7"/>
            <a:ext cx="12192000" cy="68275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3E32EFD-BC15-0AEF-7083-817A9E1BBA21}"/>
              </a:ext>
            </a:extLst>
          </p:cNvPr>
          <p:cNvSpPr/>
          <p:nvPr/>
        </p:nvSpPr>
        <p:spPr>
          <a:xfrm>
            <a:off x="951722" y="4357396"/>
            <a:ext cx="2593910" cy="9703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59E78B-D69C-2E78-4735-CF42680DD5D6}"/>
              </a:ext>
            </a:extLst>
          </p:cNvPr>
          <p:cNvSpPr txBox="1"/>
          <p:nvPr/>
        </p:nvSpPr>
        <p:spPr>
          <a:xfrm>
            <a:off x="1129587" y="4484905"/>
            <a:ext cx="2371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Take the tunnel through the light</a:t>
            </a:r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0DBF20-9C22-BD2E-3C58-499339A49133}"/>
              </a:ext>
            </a:extLst>
          </p:cNvPr>
          <p:cNvSpPr/>
          <p:nvPr/>
        </p:nvSpPr>
        <p:spPr>
          <a:xfrm>
            <a:off x="6096000" y="4484905"/>
            <a:ext cx="2593910" cy="76823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478759-4264-5399-3153-BD7F0E57760B}"/>
              </a:ext>
            </a:extLst>
          </p:cNvPr>
          <p:cNvSpPr/>
          <p:nvPr/>
        </p:nvSpPr>
        <p:spPr>
          <a:xfrm>
            <a:off x="3265714" y="2499992"/>
            <a:ext cx="2593910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69C202-15A8-156F-3088-9AB960AFBCC6}"/>
              </a:ext>
            </a:extLst>
          </p:cNvPr>
          <p:cNvSpPr txBox="1"/>
          <p:nvPr/>
        </p:nvSpPr>
        <p:spPr>
          <a:xfrm>
            <a:off x="6223518" y="4484906"/>
            <a:ext cx="2425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Take the tunnel next to the dark one</a:t>
            </a:r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99AAD7-7603-24FC-DF35-C1994EF284F8}"/>
              </a:ext>
            </a:extLst>
          </p:cNvPr>
          <p:cNvSpPr txBox="1"/>
          <p:nvPr/>
        </p:nvSpPr>
        <p:spPr>
          <a:xfrm>
            <a:off x="3265714" y="2499992"/>
            <a:ext cx="2593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Take the dark tunnel on the right</a:t>
            </a:r>
            <a:endParaRPr lang="en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339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dark cave with many tunnels&#10;&#10;Description automatically generated">
            <a:extLst>
              <a:ext uri="{FF2B5EF4-FFF2-40B4-BE49-F238E27FC236}">
                <a16:creationId xmlns:a16="http://schemas.microsoft.com/office/drawing/2014/main" id="{A03F489C-5545-F9F3-686F-93A3F550EC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7" b="1303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133FB96-1CD6-ABA0-7B39-022DC0DBC0A0}"/>
              </a:ext>
            </a:extLst>
          </p:cNvPr>
          <p:cNvSpPr/>
          <p:nvPr/>
        </p:nvSpPr>
        <p:spPr>
          <a:xfrm>
            <a:off x="3048000" y="3552825"/>
            <a:ext cx="2543175" cy="90487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Take the tunnel to your right</a:t>
            </a:r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41294F-01B8-CBC6-4DAA-3ACDCD1C4E36}"/>
              </a:ext>
            </a:extLst>
          </p:cNvPr>
          <p:cNvSpPr/>
          <p:nvPr/>
        </p:nvSpPr>
        <p:spPr>
          <a:xfrm>
            <a:off x="6876661" y="3552825"/>
            <a:ext cx="2543175" cy="90487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F8B58A-AB1A-7106-68CF-EA2A785D5B82}"/>
              </a:ext>
            </a:extLst>
          </p:cNvPr>
          <p:cNvSpPr txBox="1"/>
          <p:nvPr/>
        </p:nvSpPr>
        <p:spPr>
          <a:xfrm>
            <a:off x="7044612" y="3648269"/>
            <a:ext cx="2202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Teek the tunnel to your left</a:t>
            </a:r>
            <a:endParaRPr lang="en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452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close-up of a rock">
            <a:extLst>
              <a:ext uri="{FF2B5EF4-FFF2-40B4-BE49-F238E27FC236}">
                <a16:creationId xmlns:a16="http://schemas.microsoft.com/office/drawing/2014/main" id="{6A5D2A76-4ACD-8474-8894-2DC644A3A3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82" b="17432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12BF09B-087E-B02E-DE28-E638153EFA48}"/>
              </a:ext>
            </a:extLst>
          </p:cNvPr>
          <p:cNvSpPr/>
          <p:nvPr/>
        </p:nvSpPr>
        <p:spPr>
          <a:xfrm>
            <a:off x="3564294" y="503853"/>
            <a:ext cx="2267339" cy="7184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F5B0B0-0C2B-C4B3-6E4A-727E976D7BAF}"/>
              </a:ext>
            </a:extLst>
          </p:cNvPr>
          <p:cNvSpPr/>
          <p:nvPr/>
        </p:nvSpPr>
        <p:spPr>
          <a:xfrm>
            <a:off x="10072395" y="1578132"/>
            <a:ext cx="2006082" cy="75578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C0C84-DFAE-F5B3-73CD-50C550AC2C84}"/>
              </a:ext>
            </a:extLst>
          </p:cNvPr>
          <p:cNvSpPr/>
          <p:nvPr/>
        </p:nvSpPr>
        <p:spPr>
          <a:xfrm>
            <a:off x="5430416" y="3620278"/>
            <a:ext cx="2267339" cy="7184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4637EC-047B-3B74-8FFA-48162CA8739C}"/>
              </a:ext>
            </a:extLst>
          </p:cNvPr>
          <p:cNvSpPr txBox="1"/>
          <p:nvPr/>
        </p:nvSpPr>
        <p:spPr>
          <a:xfrm>
            <a:off x="3708918" y="539915"/>
            <a:ext cx="1978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Make through the top gap</a:t>
            </a:r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3DFC83F-AF9B-A1A7-794E-2AE07D3FED8D}"/>
              </a:ext>
            </a:extLst>
          </p:cNvPr>
          <p:cNvSpPr txBox="1"/>
          <p:nvPr/>
        </p:nvSpPr>
        <p:spPr>
          <a:xfrm>
            <a:off x="5915608" y="3651675"/>
            <a:ext cx="1894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 in the bottom gap</a:t>
            </a:r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0AC43B1-4A60-7B19-AF79-C7EF3742F4FF}"/>
              </a:ext>
            </a:extLst>
          </p:cNvPr>
          <p:cNvSpPr txBox="1"/>
          <p:nvPr/>
        </p:nvSpPr>
        <p:spPr>
          <a:xfrm>
            <a:off x="10217020" y="1632857"/>
            <a:ext cx="1716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 through the middle gap</a:t>
            </a:r>
            <a:endParaRPr lang="en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01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dark room with a railing&#10;&#10;Description automatically generated">
            <a:extLst>
              <a:ext uri="{FF2B5EF4-FFF2-40B4-BE49-F238E27FC236}">
                <a16:creationId xmlns:a16="http://schemas.microsoft.com/office/drawing/2014/main" id="{46017E1F-D5B8-9FA0-37A8-52DF6B820C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DBA35F9-90E4-1676-26F5-0898570714DE}"/>
              </a:ext>
            </a:extLst>
          </p:cNvPr>
          <p:cNvSpPr/>
          <p:nvPr/>
        </p:nvSpPr>
        <p:spPr>
          <a:xfrm>
            <a:off x="6419461" y="1927544"/>
            <a:ext cx="2939143" cy="78377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72C48D-2659-8ADF-D0A3-BB3A3EFDE0BD}"/>
              </a:ext>
            </a:extLst>
          </p:cNvPr>
          <p:cNvSpPr/>
          <p:nvPr/>
        </p:nvSpPr>
        <p:spPr>
          <a:xfrm>
            <a:off x="251927" y="3914964"/>
            <a:ext cx="2693436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82E23C-9B55-697E-E11D-729383394556}"/>
              </a:ext>
            </a:extLst>
          </p:cNvPr>
          <p:cNvSpPr txBox="1"/>
          <p:nvPr/>
        </p:nvSpPr>
        <p:spPr>
          <a:xfrm>
            <a:off x="553616" y="3914964"/>
            <a:ext cx="2090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Jump on top of the bridge</a:t>
            </a:r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0C7985-C6EC-FB53-5168-4BF5B8D00FC5}"/>
              </a:ext>
            </a:extLst>
          </p:cNvPr>
          <p:cNvSpPr txBox="1"/>
          <p:nvPr/>
        </p:nvSpPr>
        <p:spPr>
          <a:xfrm>
            <a:off x="6615404" y="2054280"/>
            <a:ext cx="2509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Jump through the bridge</a:t>
            </a:r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608E99C-3440-1389-3F87-22CD67D25BC9}"/>
              </a:ext>
            </a:extLst>
          </p:cNvPr>
          <p:cNvSpPr/>
          <p:nvPr/>
        </p:nvSpPr>
        <p:spPr>
          <a:xfrm>
            <a:off x="6615404" y="4348065"/>
            <a:ext cx="2939143" cy="78377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0C2ECEA-2950-3BD2-56B9-32EF8CA0DED2}"/>
              </a:ext>
            </a:extLst>
          </p:cNvPr>
          <p:cNvSpPr txBox="1"/>
          <p:nvPr/>
        </p:nvSpPr>
        <p:spPr>
          <a:xfrm>
            <a:off x="6861111" y="4497355"/>
            <a:ext cx="2497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Jump over the bridge</a:t>
            </a:r>
            <a:endParaRPr lang="en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729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169</Words>
  <Application>Microsoft Office PowerPoint</Application>
  <PresentationFormat>Widescreen</PresentationFormat>
  <Paragraphs>25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Book 2: the escape</vt:lpstr>
      <vt:lpstr>Instructions:</vt:lpstr>
      <vt:lpstr>Make a left</vt:lpstr>
      <vt:lpstr>PowerPoint Presentation</vt:lpstr>
      <vt:lpstr>Go right ahead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2: the escape</dc:title>
  <dc:creator>Gouverne,Stijn S.P.L.</dc:creator>
  <cp:lastModifiedBy>Gouverne,Stijn S.P.L.</cp:lastModifiedBy>
  <cp:revision>2</cp:revision>
  <dcterms:created xsi:type="dcterms:W3CDTF">2024-04-08T12:41:36Z</dcterms:created>
  <dcterms:modified xsi:type="dcterms:W3CDTF">2024-06-19T02:04:03Z</dcterms:modified>
</cp:coreProperties>
</file>